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16"/>
  </p:notesMasterIdLst>
  <p:handoutMasterIdLst>
    <p:handoutMasterId r:id="rId17"/>
  </p:handoutMasterIdLst>
  <p:sldIdLst>
    <p:sldId id="256" r:id="rId2"/>
    <p:sldId id="299" r:id="rId3"/>
    <p:sldId id="272" r:id="rId4"/>
    <p:sldId id="273" r:id="rId5"/>
    <p:sldId id="275" r:id="rId6"/>
    <p:sldId id="276" r:id="rId7"/>
    <p:sldId id="291" r:id="rId8"/>
    <p:sldId id="292" r:id="rId9"/>
    <p:sldId id="293" r:id="rId10"/>
    <p:sldId id="294" r:id="rId11"/>
    <p:sldId id="295" r:id="rId12"/>
    <p:sldId id="297" r:id="rId13"/>
    <p:sldId id="298" r:id="rId14"/>
    <p:sldId id="28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76" autoAdjust="0"/>
    <p:restoredTop sz="94434" autoAdjust="0"/>
  </p:normalViewPr>
  <p:slideViewPr>
    <p:cSldViewPr snapToGrid="0">
      <p:cViewPr varScale="1">
        <p:scale>
          <a:sx n="86" d="100"/>
          <a:sy n="86" d="100"/>
        </p:scale>
        <p:origin x="-672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0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D26D2-6785-4403-8B68-1E266DD21981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953ED-DCA0-4159-8956-F15AE7BFC0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05289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FA8B2-A930-449E-8F9F-B28B93A1F32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554F6-3ABF-40E5-9C6B-403A7DF338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44982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414-A858-436D-8CCC-6A3110CBFABF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254A-DBA3-462E-8C7B-CC27C0CE3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6415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414-A858-436D-8CCC-6A3110CBFABF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254A-DBA3-462E-8C7B-CC27C0CE3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924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414-A858-436D-8CCC-6A3110CBFABF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254A-DBA3-462E-8C7B-CC27C0CE3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397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414-A858-436D-8CCC-6A3110CBFABF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254A-DBA3-462E-8C7B-CC27C0CE3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4674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414-A858-436D-8CCC-6A3110CBFABF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254A-DBA3-462E-8C7B-CC27C0CE3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77734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414-A858-436D-8CCC-6A3110CBFABF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254A-DBA3-462E-8C7B-CC27C0CE3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792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414-A858-436D-8CCC-6A3110CBFABF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254A-DBA3-462E-8C7B-CC27C0CE3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6758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414-A858-436D-8CCC-6A3110CBFABF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254A-DBA3-462E-8C7B-CC27C0CE3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6181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414-A858-436D-8CCC-6A3110CBFABF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254A-DBA3-462E-8C7B-CC27C0CE3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114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414-A858-436D-8CCC-6A3110CBFABF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254A-DBA3-462E-8C7B-CC27C0CE3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289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0414-A858-436D-8CCC-6A3110CBFABF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254A-DBA3-462E-8C7B-CC27C0CE3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4387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20414-A858-436D-8CCC-6A3110CBFABF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6254A-DBA3-462E-8C7B-CC27C0CE3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074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989724" y="988094"/>
            <a:ext cx="11802602" cy="1081733"/>
          </a:xfrm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«Детский сад № 228 Кировского района Волгограда»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6340" y="5175446"/>
            <a:ext cx="5310130" cy="617717"/>
          </a:xfrm>
        </p:spPr>
        <p:txBody>
          <a:bodyPr>
            <a:normAutofit/>
          </a:bodyPr>
          <a:lstStyle/>
          <a:p>
            <a:pPr>
              <a:lnSpc>
                <a:spcPct val="5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Выполнила воспитатель :</a:t>
            </a:r>
          </a:p>
          <a:p>
            <a:pPr>
              <a:lnSpc>
                <a:spcPct val="5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Павлова Инна Михайловна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490922" y="6240283"/>
            <a:ext cx="5310130" cy="6177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Волгоград, 2021 г.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66081" y="2006053"/>
            <a:ext cx="6389783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Мастер-класс</a:t>
            </a: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«Использование бросового материала в художественно-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эстетической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деятельности»</a:t>
            </a:r>
          </a:p>
        </p:txBody>
      </p:sp>
      <p:pic>
        <p:nvPicPr>
          <p:cNvPr id="21506" name="Picture 2" descr="https://i0.wp.com/purmix.ru/images/uroki/karand/prazdniki/kak-narisovat-deda-moroza-s-zheltym-meshkom-podarkov-i-s-posoh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287" y="2434728"/>
            <a:ext cx="2622014" cy="42470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1765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6138" y="474785"/>
            <a:ext cx="7754816" cy="606669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27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      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Экологическое воспитание в настоящее время расценивается как приоритетное направление дошкольного воспитания. Забота об окружающей среде очень важная тема. Ненужные вещи, от которых мы стремимся избавиться как можно скорее, несут в себе множество возможностей для творчества. </a:t>
            </a:r>
            <a:b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Повторное использование в детском творчестве упаковки и других ненужных вещей не только развивает у детей мелкую моторику, фантазию, творческое мышление и многие другие полезные умения и навыки, но и помогает воспитывать стремление беречь и охранять нашу Землю и природные ресурсы. </a:t>
            </a:r>
            <a:b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Представляю Вам мастер-класс с использованием бросового материала.</a:t>
            </a:r>
            <a:r>
              <a:rPr lang="ru-RU" sz="3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9316" y="980501"/>
            <a:ext cx="846095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b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-изготовление ёлочной игрушки из пластмассовой банки к Новому году.</a:t>
            </a:r>
            <a:endParaRPr lang="ru-RU" sz="6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0843" y="831483"/>
            <a:ext cx="777790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-научить изготавливать ёлочную игрушку своими руками из бросового материала;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-развивать творческие способности, воображение и фантазию; 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-воспитывать эстетический вкус, прививать интерес к творческой работе с бросовым материалом, прививать аккуратность.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2324" y="672029"/>
            <a:ext cx="701626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Занятия художественно-эстетической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деятельностью с использованием бросового материала, способствует  развитию: 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-творческих способностей;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-развитию конструктивной деятельности;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-развивает художественный вкус, мелкую моторику, творческое мышление.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-воспитывает трудолюбие, аккуратность, чувство удовлетворения от полученного результата.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5901" y="1916935"/>
            <a:ext cx="366861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Пластмассовая банка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Простой карандаш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Акриловая краска(цвет красный)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Вилки, ложки пластмассовые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Ленточка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Пуговицы «глазки».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Двухсторонний скотч.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6440" y="176275"/>
            <a:ext cx="77779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Предлагаю вам интересный вариант изготовления ёлочной игрушки «Дед Мороз» из пластмассовой банки. 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 изготовление довольно проста.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этого нам понадобится: </a:t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Picture 2" descr="https://i0.wp.com/purmix.ru/images/uroki/karand/prazdniki/kak-narisovat-deda-moroza-s-zheltym-meshkom-podarkov-i-s-posoh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5928" y="1696598"/>
            <a:ext cx="3404212" cy="46931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5901" y="1344058"/>
            <a:ext cx="3822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1319" y="1586429"/>
            <a:ext cx="32059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Пластмассовая банка- универсальный  и отличный материал для изготовления любых поделок.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D:\фото д.с228\фото проект\банка 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4230" y="969484"/>
            <a:ext cx="3459297" cy="4454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5901" y="1344058"/>
            <a:ext cx="3822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1319" y="969484"/>
            <a:ext cx="396607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Простым карандашом прорисовываем по кругу полукруги «волосы»,  так же прорисовываем полукруги по нижнему краю «мех шубы». Прорисовываем бороду. Делаем отметки «носа» и будущих «глаз» .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D:\фото д.с228\фото проект\банка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1349" y="1211855"/>
            <a:ext cx="3106758" cy="41974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5901" y="1344058"/>
            <a:ext cx="3822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:\фото д.с228\фото проект\банка 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4568" y="1817784"/>
            <a:ext cx="3084723" cy="395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фото д.с228\фото проект\банка 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2674" y="1762699"/>
            <a:ext cx="3051673" cy="389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09320" y="365125"/>
            <a:ext cx="9121967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помощью кисточки и красной краски, раскрашиваем «шубу»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5901" y="1344058"/>
            <a:ext cx="3822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1320" y="1277957"/>
            <a:ext cx="3459297" cy="4318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1.С помощью кисти и краски прорисовываем «нос».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2.Подготовить пуговицы «глаза»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3.Отрезать заранее у приборов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(ложки, вилки)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ручки.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D:\фото д.с228\фото проект\банка 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5416" y="1002535"/>
            <a:ext cx="3459297" cy="4770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5901" y="1344058"/>
            <a:ext cx="3822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1319" y="1586429"/>
            <a:ext cx="39660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1.С помощью двухстороннего скотча приклеиваем пуговицы «глаза»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Приклеиваем вилки «усы»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Приклеиваем ложки «рукава»</a:t>
            </a:r>
          </a:p>
        </p:txBody>
      </p:sp>
      <p:pic>
        <p:nvPicPr>
          <p:cNvPr id="6" name="Рисунок 5" descr="D:\фото д.с228\фото проект\банка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6940" y="1266940"/>
            <a:ext cx="2842352" cy="4010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5901" y="1344058"/>
            <a:ext cx="3822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1319" y="1255922"/>
            <a:ext cx="35143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Берём ленту  вдеваем в отверстие, заранее подготовленное на крышке банки и завязываем.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Украшаем ленту блестящей мишурой.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D:\фото д.с228\фото проект\банка 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130" y="903383"/>
            <a:ext cx="3426245" cy="4836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5901" y="1344058"/>
            <a:ext cx="3822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1319" y="627961"/>
            <a:ext cx="358048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Развивайте свои творческие способности, делайте из ненужного нужное! </a:t>
            </a:r>
          </a:p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Научитесь использовать ненужные вещи в целях сохранения окружающей среды.</a:t>
            </a:r>
          </a:p>
          <a:p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D:\фото д.с228\фото проект\банка 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3383" y="649995"/>
            <a:ext cx="3415229" cy="5166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9660" y="1233888"/>
            <a:ext cx="839485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Всем творческих успехов !</a:t>
            </a:r>
          </a:p>
          <a:p>
            <a:pPr algn="ctr"/>
            <a:endParaRPr lang="ru-RU" sz="6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Спасибо за внимание!</a:t>
            </a:r>
            <a:endParaRPr lang="ru-RU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1587</TotalTime>
  <Words>226</Words>
  <Application>Microsoft Office PowerPoint</Application>
  <PresentationFormat>Произвольный</PresentationFormat>
  <Paragraphs>40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                                 муниципальное дошкольное образовательное учреждение «Детский сад № 228 Кировского района Волгограда»   </vt:lpstr>
      <vt:lpstr>                                           Актуальность       Экологическое воспитание в настоящее время расценивается как приоритетное направление дошкольного воспитания. Забота об окружающей среде очень важная тема. Ненужные вещи, от которых мы стремимся избавиться как можно скорее, несут в себе множество возможностей для творчества.       Повторное использование в детском творчестве упаковки и других ненужных вещей не только развивает у детей мелкую моторику, фантазию, творческое мышление и многие другие полезные умения и навыки, но и помогает воспитывать стремление беречь и охранять нашу Землю и природные ресурсы.            Представляю Вам мастер-класс с использованием бросового материала. </vt:lpstr>
      <vt:lpstr>Слайд 3</vt:lpstr>
      <vt:lpstr>Слайд 4</vt:lpstr>
      <vt:lpstr>Слайд 5</vt:lpstr>
      <vt:lpstr>Слайд 6</vt:lpstr>
      <vt:lpstr>Слайд 7</vt:lpstr>
      <vt:lpstr>Слайд 8</vt:lpstr>
      <vt:lpstr>С помощью кисточки и красной краски, раскрашиваем «шубу».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Полезные продукты и витамины</dc:title>
  <dc:creator>Asus User</dc:creator>
  <cp:lastModifiedBy>Инна</cp:lastModifiedBy>
  <cp:revision>119</cp:revision>
  <dcterms:created xsi:type="dcterms:W3CDTF">2015-06-09T21:18:33Z</dcterms:created>
  <dcterms:modified xsi:type="dcterms:W3CDTF">2021-05-12T18:06:14Z</dcterms:modified>
</cp:coreProperties>
</file>